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Lato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5351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56755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Building a Smart Traffic Management System: A Practical Implementation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3203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This presentation outlines the development and deployment of an smart traffic management system designed to optimize traffic flow and reduce congestion.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6192798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287D86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396276" y="6325433"/>
            <a:ext cx="130612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Lato Medium" pitchFamily="34" charset="0"/>
                <a:ea typeface="Lato Medium" pitchFamily="34" charset="-122"/>
                <a:cs typeface="Lato Medium" pitchFamily="34" charset="-120"/>
              </a:rPr>
              <a:t>TO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756440" y="6175891"/>
            <a:ext cx="222099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by TECH  TITANS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551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System Architecture: Hardware Components and Network Design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Cameras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1189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Cameras capture vehicle presence and movement in each lane.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751189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633562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Microcontroller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623203" y="4626532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Raspberry Pi processes data and controls traffic light signals.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Network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751189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system uses a cellular network for data transmission.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551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Setting Up the Infrastructure: Cameras and Microcontroller Installation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Camera Installation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118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Cameras are strategically mounted above each lane to capture a wide field of view.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5118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893426" y="42828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Microcontroller Setup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883009" y="4818083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microcontroller is set up within a secure enclosure at the intersection.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184" y="1214795"/>
            <a:ext cx="7646432" cy="1337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 Collection and Processing: Real-time Traffic Flow Analysis</a:t>
            </a:r>
            <a:endParaRPr lang="en-US" sz="42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5184" y="2872740"/>
            <a:ext cx="1069658" cy="12836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25715" y="3086576"/>
            <a:ext cx="2674382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Real-time Monitoring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625715" y="3549134"/>
            <a:ext cx="6255901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system continuously collects data from cameras and sensors.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5184" y="4156353"/>
            <a:ext cx="1069658" cy="12836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25715" y="4370189"/>
            <a:ext cx="2674382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 Processing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625715" y="4832747"/>
            <a:ext cx="6255901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microcontroller processes data to identify traffic patterns.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5184" y="5439966"/>
            <a:ext cx="1069658" cy="157484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25715" y="5653802"/>
            <a:ext cx="2674382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Traffic Analysis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625715" y="6116360"/>
            <a:ext cx="6255901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system analyzes traffic flow in each lane, identifying congestion and potential bottlenecks.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672000" y="86516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AI Implementation: Machine Learning Models for Traffic Pattern Recognition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3841790" y="3428702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E5DFD2"/>
          </a:solidFill>
          <a:ln/>
        </p:spPr>
      </p:sp>
      <p:sp>
        <p:nvSpPr>
          <p:cNvPr id="5" name="Text 2"/>
          <p:cNvSpPr/>
          <p:nvPr/>
        </p:nvSpPr>
        <p:spPr>
          <a:xfrm>
            <a:off x="4368015" y="3560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Machine Learning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4368015" y="3964482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Machine learning models are trained on historical traffic data.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583003" y="4452887"/>
            <a:ext cx="170021" cy="1216223"/>
          </a:xfrm>
          <a:prstGeom prst="roundRect">
            <a:avLst>
              <a:gd name="adj" fmla="val 20012"/>
            </a:avLst>
          </a:prstGeom>
          <a:solidFill>
            <a:srgbClr val="E5DFD2"/>
          </a:solidFill>
          <a:ln/>
        </p:spPr>
      </p:sp>
      <p:sp>
        <p:nvSpPr>
          <p:cNvPr id="8" name="Text 5"/>
          <p:cNvSpPr/>
          <p:nvPr/>
        </p:nvSpPr>
        <p:spPr>
          <a:xfrm>
            <a:off x="5012976" y="4508836"/>
            <a:ext cx="34185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Traffic Pattern Recognition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078461" y="5012739"/>
            <a:ext cx="6706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AI models identify patterns in traffic flow, predicting congestion and delays.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292253" y="5888117"/>
            <a:ext cx="170021" cy="1216223"/>
          </a:xfrm>
          <a:prstGeom prst="roundRect">
            <a:avLst>
              <a:gd name="adj" fmla="val 20012"/>
            </a:avLst>
          </a:prstGeom>
          <a:solidFill>
            <a:srgbClr val="E5DFD2"/>
          </a:solidFill>
          <a:ln/>
        </p:spPr>
      </p:sp>
      <p:sp>
        <p:nvSpPr>
          <p:cNvPr id="11" name="Text 8"/>
          <p:cNvSpPr/>
          <p:nvPr/>
        </p:nvSpPr>
        <p:spPr>
          <a:xfrm>
            <a:off x="5785632" y="59402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Signal Optimization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5785632" y="6496228"/>
            <a:ext cx="636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AI adjusts traffic light timing based on real-time traffic flow conditions.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536989" y="132933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Integration with Africa's Talking APIs: Communication and Control Flow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980140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773930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Remote Control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264348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Traffic lights can be remotely controlled through a mobile app or a web interface.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1730" y="3830309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639714" y="4765307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 Storage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639714" y="5338900"/>
            <a:ext cx="229207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Traffic data is stored in a secure cloud database for analysis and future use.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87632" y="3831312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087632" y="4596765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Alerts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087631" y="5338900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system can send alerts to users via SMS or email about traffic conditions.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261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075" y="3456623"/>
            <a:ext cx="13044249" cy="1416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Safety Measures and Fallback Systems: Ensuring Reliable Operation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075" y="5212675"/>
            <a:ext cx="4197072" cy="2392799"/>
          </a:xfrm>
          <a:prstGeom prst="roundRect">
            <a:avLst>
              <a:gd name="adj" fmla="val 1421"/>
            </a:avLst>
          </a:prstGeom>
          <a:solidFill>
            <a:srgbClr val="E5DFD2"/>
          </a:solidFill>
          <a:ln/>
        </p:spPr>
      </p:sp>
      <p:sp>
        <p:nvSpPr>
          <p:cNvPr id="5" name="Text 2"/>
          <p:cNvSpPr/>
          <p:nvPr/>
        </p:nvSpPr>
        <p:spPr>
          <a:xfrm>
            <a:off x="1019651" y="5439251"/>
            <a:ext cx="3071693" cy="353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Redundant Components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19651" y="5929193"/>
            <a:ext cx="3743920" cy="1449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system has redundant components, such as backup cameras to ensure uninterrupted operation.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723" y="5212675"/>
            <a:ext cx="4197072" cy="2392799"/>
          </a:xfrm>
          <a:prstGeom prst="roundRect">
            <a:avLst>
              <a:gd name="adj" fmla="val 1421"/>
            </a:avLst>
          </a:prstGeom>
          <a:solidFill>
            <a:srgbClr val="E5DFD2"/>
          </a:solidFill>
          <a:ln/>
        </p:spPr>
      </p:sp>
      <p:sp>
        <p:nvSpPr>
          <p:cNvPr id="8" name="Text 5"/>
          <p:cNvSpPr/>
          <p:nvPr/>
        </p:nvSpPr>
        <p:spPr>
          <a:xfrm>
            <a:off x="5443299" y="5439251"/>
            <a:ext cx="2832616" cy="353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Emergency Protocols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299" y="5929193"/>
            <a:ext cx="3743920" cy="724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 case of system failure, default traffic light timing is used.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372" y="5212675"/>
            <a:ext cx="4197072" cy="2392799"/>
          </a:xfrm>
          <a:prstGeom prst="roundRect">
            <a:avLst>
              <a:gd name="adj" fmla="val 1421"/>
            </a:avLst>
          </a:prstGeom>
          <a:solidFill>
            <a:srgbClr val="E5DFD2"/>
          </a:solidFill>
          <a:ln/>
        </p:spPr>
      </p:sp>
      <p:sp>
        <p:nvSpPr>
          <p:cNvPr id="11" name="Text 8"/>
          <p:cNvSpPr/>
          <p:nvPr/>
        </p:nvSpPr>
        <p:spPr>
          <a:xfrm>
            <a:off x="9866948" y="5439251"/>
            <a:ext cx="2832616" cy="353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Security Measures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5929193"/>
            <a:ext cx="3743920" cy="1087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system is secured with encryption and access controls to protect sensitive data.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587366" y="688656"/>
            <a:ext cx="7808595" cy="1788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Results and Future Expansion: Measuring Success and Scaling the Solution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2737135" y="2715458"/>
            <a:ext cx="7808595" cy="629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50"/>
              </a:lnSpc>
              <a:buNone/>
            </a:pPr>
            <a:r>
              <a:rPr lang="en-US" sz="49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20%</a:t>
            </a:r>
            <a:endParaRPr lang="en-US" sz="4950" dirty="0"/>
          </a:p>
        </p:txBody>
      </p:sp>
      <p:sp>
        <p:nvSpPr>
          <p:cNvPr id="5" name="Text 2"/>
          <p:cNvSpPr/>
          <p:nvPr/>
        </p:nvSpPr>
        <p:spPr>
          <a:xfrm>
            <a:off x="5449080" y="3658033"/>
            <a:ext cx="2384703" cy="298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Reduction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2892196" y="4118162"/>
            <a:ext cx="7808595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 average travel time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2892199" y="4968597"/>
            <a:ext cx="7808595" cy="629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50"/>
              </a:lnSpc>
              <a:buNone/>
            </a:pPr>
            <a:r>
              <a:rPr lang="en-US" sz="49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15%</a:t>
            </a:r>
            <a:endParaRPr lang="en-US" sz="4950" dirty="0"/>
          </a:p>
        </p:txBody>
      </p:sp>
      <p:sp>
        <p:nvSpPr>
          <p:cNvPr id="8" name="Text 5"/>
          <p:cNvSpPr/>
          <p:nvPr/>
        </p:nvSpPr>
        <p:spPr>
          <a:xfrm>
            <a:off x="5604144" y="5716996"/>
            <a:ext cx="2384703" cy="298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Decrease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2892197" y="6149174"/>
            <a:ext cx="7808595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 congestion levels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3587366" y="6625472"/>
            <a:ext cx="7808595" cy="9154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system is a valuable tool for managing traffic flow in urban areas, improving efficiency and reducing congestion. The system can be easily expanded to include other intersections, providing city-wide traffic management.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406</Words>
  <Application>Microsoft Office PowerPoint</Application>
  <PresentationFormat>Custom</PresentationFormat>
  <Paragraphs>60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Lato</vt:lpstr>
      <vt:lpstr>Calibri</vt:lpstr>
      <vt:lpstr>Lato Bold</vt:lpstr>
      <vt:lpstr>Arial</vt:lpstr>
      <vt:lpstr>Lato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chausiku</cp:lastModifiedBy>
  <cp:revision>6</cp:revision>
  <dcterms:created xsi:type="dcterms:W3CDTF">2025-02-22T11:17:21Z</dcterms:created>
  <dcterms:modified xsi:type="dcterms:W3CDTF">2025-02-22T16:54:50Z</dcterms:modified>
</cp:coreProperties>
</file>